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527B-FA50-4977-965C-F59C8E20E64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515B-BE99-498F-A0D4-BB2E006924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392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5527B-FA50-4977-965C-F59C8E20E64B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0515B-BE99-498F-A0D4-BB2E006924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8663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6">
            <a:extLst>
              <a:ext uri="{FF2B5EF4-FFF2-40B4-BE49-F238E27FC236}">
                <a16:creationId xmlns:a16="http://schemas.microsoft.com/office/drawing/2014/main" xmlns="" id="{222C7CF3-9DFE-4B9A-AB99-E0839637A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4313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Национальный медицинский исследовательский центр травматологии и ортопедии им. Н.Н. Приорова </a:t>
            </a: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xmlns="" id="{27D57A9D-9757-4BD7-9224-03F80B82B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910767"/>
            <a:ext cx="916622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ХИРУРГИЧЕСКОЕ ЛЕЧЕНИЕ </a:t>
            </a:r>
            <a:r>
              <a:rPr lang="ru-RU" alt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КИЛЕВИДНОЙ </a:t>
            </a:r>
            <a:r>
              <a:rPr lang="ru-RU" alt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ДЕФОРМАЦИЙ ГРУДНОЙ КЛЕТКИ</a:t>
            </a:r>
          </a:p>
        </p:txBody>
      </p:sp>
      <p:sp>
        <p:nvSpPr>
          <p:cNvPr id="3076" name="Прямоугольник 9">
            <a:extLst>
              <a:ext uri="{FF2B5EF4-FFF2-40B4-BE49-F238E27FC236}">
                <a16:creationId xmlns:a16="http://schemas.microsoft.com/office/drawing/2014/main" xmlns="" id="{CC3FC9EB-373D-4120-8E80-E0EBC8003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5159375"/>
            <a:ext cx="9313729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.м.н. П.А. 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Королёв </a:t>
            </a:r>
            <a:endParaRPr lang="ru-RU" alt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extBox 7">
            <a:extLst>
              <a:ext uri="{FF2B5EF4-FFF2-40B4-BE49-F238E27FC236}">
                <a16:creationId xmlns:a16="http://schemas.microsoft.com/office/drawing/2014/main" xmlns="" id="{E381AD5A-18AC-4669-A8B2-8FCCAE8D7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675" y="5954402"/>
            <a:ext cx="3444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Москва </a:t>
            </a:r>
            <a:r>
              <a:rPr lang="ru-RU" altLang="ru-RU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ru-RU" altLang="ru-RU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53638FA1-A6D3-480F-9D3C-B7D4CEF837DA}"/>
              </a:ext>
            </a:extLst>
          </p:cNvPr>
          <p:cNvCxnSpPr/>
          <p:nvPr/>
        </p:nvCxnSpPr>
        <p:spPr>
          <a:xfrm>
            <a:off x="1524000" y="1628775"/>
            <a:ext cx="9144000" cy="0"/>
          </a:xfrm>
          <a:prstGeom prst="line">
            <a:avLst/>
          </a:prstGeom>
          <a:ln w="28575">
            <a:solidFill>
              <a:srgbClr val="EA62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4E30AC69-3D27-4D67-BC84-9B56CB279062}"/>
              </a:ext>
            </a:extLst>
          </p:cNvPr>
          <p:cNvCxnSpPr/>
          <p:nvPr/>
        </p:nvCxnSpPr>
        <p:spPr>
          <a:xfrm>
            <a:off x="1452564" y="4797425"/>
            <a:ext cx="9144001" cy="0"/>
          </a:xfrm>
          <a:prstGeom prst="line">
            <a:avLst/>
          </a:prstGeom>
          <a:ln w="28575">
            <a:solidFill>
              <a:srgbClr val="EA62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 descr="мблема цито jpg">
            <a:extLst>
              <a:ext uri="{FF2B5EF4-FFF2-40B4-BE49-F238E27FC236}">
                <a16:creationId xmlns:a16="http://schemas.microsoft.com/office/drawing/2014/main" xmlns="" id="{27922A67-C548-43D1-BA33-53EFCC40D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900" y="94064"/>
            <a:ext cx="1685925" cy="1053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65748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онтур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1608</TotalTime>
  <Words>26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Контур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КДГК</dc:title>
  <dc:creator>Павел Королев</dc:creator>
  <dc:description/>
  <cp:lastModifiedBy>Юзер</cp:lastModifiedBy>
  <cp:revision>44</cp:revision>
  <dcterms:created xsi:type="dcterms:W3CDTF">2019-10-28T20:20:36Z</dcterms:created>
  <dcterms:modified xsi:type="dcterms:W3CDTF">2021-04-02T06:43:57Z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КДГК</vt:lpwstr>
  </property>
  <property fmtid="{D5CDD505-2E9C-101B-9397-08002B2CF9AE}" pid="3" name="SlideDescription">
    <vt:lpwstr/>
  </property>
</Properties>
</file>